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15.08.2017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15.08.2017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800" dirty="0" smtClean="0"/>
              <a:t>Тема: « Главные члены </a:t>
            </a: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>                 предложения»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3717032"/>
            <a:ext cx="7406640" cy="252028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                                  Выполнила учитель</a:t>
            </a:r>
          </a:p>
          <a:p>
            <a:r>
              <a:rPr lang="ru-RU" sz="2800" dirty="0" smtClean="0"/>
              <a:t>                                  МБОУ   « Целинная ООШ»</a:t>
            </a:r>
          </a:p>
          <a:p>
            <a:r>
              <a:rPr lang="ru-RU" sz="2800" dirty="0" smtClean="0"/>
              <a:t> </a:t>
            </a:r>
            <a:r>
              <a:rPr lang="ru-RU" sz="2800" dirty="0" smtClean="0"/>
              <a:t>                                   </a:t>
            </a:r>
            <a:r>
              <a:rPr lang="ru-RU" sz="2800" dirty="0" err="1" smtClean="0"/>
              <a:t>Дмитренко</a:t>
            </a:r>
            <a:r>
              <a:rPr lang="ru-RU" sz="2800" dirty="0" smtClean="0"/>
              <a:t> М.Л.    </a:t>
            </a:r>
            <a:endParaRPr lang="ru-RU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0892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Цель: 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 smtClean="0"/>
              <a:t>          </a:t>
            </a:r>
            <a:r>
              <a:rPr lang="ru-RU" sz="3600" dirty="0" smtClean="0"/>
              <a:t>1. Закрепить и углубить знания</a:t>
            </a:r>
            <a:br>
              <a:rPr lang="ru-RU" sz="3600" dirty="0" smtClean="0"/>
            </a:br>
            <a:r>
              <a:rPr lang="ru-RU" sz="3600" dirty="0" smtClean="0"/>
              <a:t> </a:t>
            </a:r>
            <a:r>
              <a:rPr lang="ru-RU" sz="3600" dirty="0" smtClean="0"/>
              <a:t>                  учащихся о главных членах</a:t>
            </a:r>
            <a:br>
              <a:rPr lang="ru-RU" sz="3600" dirty="0" smtClean="0"/>
            </a:br>
            <a:r>
              <a:rPr lang="ru-RU" sz="3600" dirty="0" smtClean="0"/>
              <a:t> </a:t>
            </a:r>
            <a:r>
              <a:rPr lang="ru-RU" sz="3600" dirty="0" smtClean="0"/>
              <a:t>                  предложения.</a:t>
            </a:r>
            <a:br>
              <a:rPr lang="ru-RU" sz="3600" dirty="0" smtClean="0"/>
            </a:br>
            <a:r>
              <a:rPr lang="ru-RU" sz="3600" dirty="0" smtClean="0"/>
              <a:t> </a:t>
            </a:r>
            <a:r>
              <a:rPr lang="ru-RU" sz="3600" dirty="0" smtClean="0"/>
              <a:t>             2. Обобщить знания о способах </a:t>
            </a:r>
            <a:br>
              <a:rPr lang="ru-RU" sz="3600" dirty="0" smtClean="0"/>
            </a:br>
            <a:r>
              <a:rPr lang="ru-RU" sz="3600" dirty="0" smtClean="0"/>
              <a:t> </a:t>
            </a:r>
            <a:r>
              <a:rPr lang="ru-RU" sz="3600" dirty="0" smtClean="0"/>
              <a:t>                  выражения подлежащего, о </a:t>
            </a:r>
            <a:br>
              <a:rPr lang="ru-RU" sz="3600" dirty="0" smtClean="0"/>
            </a:br>
            <a:r>
              <a:rPr lang="ru-RU" sz="3600" dirty="0" smtClean="0"/>
              <a:t> </a:t>
            </a:r>
            <a:r>
              <a:rPr lang="ru-RU" sz="3600" dirty="0" smtClean="0"/>
              <a:t>                  типах сказуемого и его способах</a:t>
            </a:r>
            <a:br>
              <a:rPr lang="ru-RU" sz="3600" dirty="0" smtClean="0"/>
            </a:br>
            <a:r>
              <a:rPr lang="ru-RU" sz="3600" dirty="0" smtClean="0"/>
              <a:t> </a:t>
            </a:r>
            <a:r>
              <a:rPr lang="ru-RU" sz="3600" dirty="0" smtClean="0"/>
              <a:t>                   выражения.</a:t>
            </a:r>
            <a:br>
              <a:rPr lang="ru-RU" sz="3600" dirty="0" smtClean="0"/>
            </a:br>
            <a:r>
              <a:rPr lang="ru-RU" sz="3600" dirty="0" smtClean="0"/>
              <a:t> </a:t>
            </a:r>
            <a:r>
              <a:rPr lang="ru-RU" sz="3600" dirty="0" smtClean="0"/>
              <a:t>             3.  Умение применять полученные </a:t>
            </a:r>
            <a:br>
              <a:rPr lang="ru-RU" sz="3600" dirty="0" smtClean="0"/>
            </a:br>
            <a:r>
              <a:rPr lang="ru-RU" sz="3600" dirty="0" smtClean="0"/>
              <a:t> </a:t>
            </a:r>
            <a:r>
              <a:rPr lang="ru-RU" sz="3600" dirty="0" smtClean="0"/>
              <a:t>                   знания на практике.</a:t>
            </a:r>
            <a:br>
              <a:rPr lang="ru-RU" sz="3600" dirty="0" smtClean="0"/>
            </a:br>
            <a:r>
              <a:rPr lang="ru-RU" sz="3600" dirty="0" smtClean="0"/>
              <a:t> </a:t>
            </a:r>
            <a:r>
              <a:rPr lang="ru-RU" sz="3600" dirty="0" smtClean="0"/>
              <a:t>                 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45920" y="5517232"/>
            <a:ext cx="7498080" cy="3741068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Эпиграф к уроку: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47664" y="2276872"/>
            <a:ext cx="749808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« Приобретать знания – храбрость.</a:t>
            </a:r>
          </a:p>
          <a:p>
            <a:pPr>
              <a:buNone/>
            </a:pPr>
            <a:r>
              <a:rPr lang="ru-RU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Преумножать их – мудрость,</a:t>
            </a:r>
          </a:p>
          <a:p>
            <a:pPr>
              <a:buNone/>
            </a:pPr>
            <a:r>
              <a:rPr lang="ru-RU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а умело применять – высшее </a:t>
            </a:r>
          </a:p>
          <a:p>
            <a:pPr>
              <a:buNone/>
            </a:pPr>
            <a:r>
              <a:rPr lang="ru-RU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искусство»  </a:t>
            </a:r>
            <a:endParaRPr lang="ru-RU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5445224"/>
            <a:ext cx="749808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1340768"/>
            <a:ext cx="749808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/>
              <a:t>Волчья семья, съежиться из-за вьюги, ровесницы и </a:t>
            </a:r>
            <a:r>
              <a:rPr lang="ru-RU" sz="2800" b="1" dirty="0" err="1" smtClean="0"/>
              <a:t>сверсницы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лисицын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волчицын</a:t>
            </a:r>
            <a:r>
              <a:rPr lang="ru-RU" sz="2800" b="1" dirty="0" smtClean="0"/>
              <a:t>, прикоснуться к ростку, шалаш из камыша, тушенка и сгущенка, недотрога плачет, приложить к делу, выровнять грядку, препятствие пройдено, расстелить у порога, соломенная шляпа, изложить версию, еще не вспаханное поле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5715000"/>
            <a:ext cx="749808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980728"/>
            <a:ext cx="7498080" cy="48006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400" dirty="0" smtClean="0"/>
              <a:t>Подлежащее – это…</a:t>
            </a:r>
          </a:p>
          <a:p>
            <a:pPr>
              <a:buNone/>
            </a:pPr>
            <a:r>
              <a:rPr lang="ru-RU" sz="2400" dirty="0" smtClean="0"/>
              <a:t>Подлежащее чаще всего выражается…</a:t>
            </a:r>
          </a:p>
          <a:p>
            <a:pPr>
              <a:buNone/>
            </a:pPr>
            <a:r>
              <a:rPr lang="ru-RU" sz="2400" dirty="0" smtClean="0"/>
              <a:t>Подлежащее также может быть выражено…</a:t>
            </a:r>
          </a:p>
          <a:p>
            <a:pPr>
              <a:buNone/>
            </a:pPr>
            <a:r>
              <a:rPr lang="ru-RU" sz="2400" dirty="0" smtClean="0"/>
              <a:t>В предложении подлежащее подчеркивается..</a:t>
            </a:r>
          </a:p>
          <a:p>
            <a:pPr>
              <a:buNone/>
            </a:pPr>
            <a:r>
              <a:rPr lang="ru-RU" sz="2400" dirty="0" smtClean="0"/>
              <a:t>Сказуемое – это…</a:t>
            </a:r>
          </a:p>
          <a:p>
            <a:pPr>
              <a:buNone/>
            </a:pPr>
            <a:r>
              <a:rPr lang="ru-RU" sz="2400" dirty="0" smtClean="0"/>
              <a:t>Типы сказуемых -…</a:t>
            </a:r>
          </a:p>
          <a:p>
            <a:pPr>
              <a:buNone/>
            </a:pPr>
            <a:r>
              <a:rPr lang="ru-RU" sz="2400" dirty="0" smtClean="0"/>
              <a:t>Чем выражается простое глагольное сказуемое?</a:t>
            </a:r>
          </a:p>
          <a:p>
            <a:pPr>
              <a:buNone/>
            </a:pPr>
            <a:r>
              <a:rPr lang="ru-RU" sz="2400" dirty="0" smtClean="0"/>
              <a:t>Каковы его значения?</a:t>
            </a:r>
          </a:p>
          <a:p>
            <a:pPr>
              <a:buNone/>
            </a:pPr>
            <a:r>
              <a:rPr lang="ru-RU" sz="2400" dirty="0" smtClean="0"/>
              <a:t>Составное именное сказуемое состоит…</a:t>
            </a:r>
          </a:p>
          <a:p>
            <a:pPr>
              <a:buNone/>
            </a:pPr>
            <a:r>
              <a:rPr lang="ru-RU" sz="2400" dirty="0" smtClean="0"/>
              <a:t>Грамматическое значение сказуемого выражает..</a:t>
            </a:r>
          </a:p>
          <a:p>
            <a:pPr>
              <a:buNone/>
            </a:pPr>
            <a:r>
              <a:rPr lang="ru-RU" sz="2400" dirty="0" smtClean="0"/>
              <a:t>Лексическое значение сказуемого выражает…</a:t>
            </a:r>
          </a:p>
          <a:p>
            <a:pPr>
              <a:buNone/>
            </a:pPr>
            <a:r>
              <a:rPr lang="ru-RU" sz="2400" dirty="0" smtClean="0"/>
              <a:t>В роли глагола – связки может выступать…</a:t>
            </a:r>
          </a:p>
          <a:p>
            <a:pPr>
              <a:buNone/>
            </a:pPr>
            <a:r>
              <a:rPr lang="ru-RU" sz="2400" dirty="0" smtClean="0"/>
              <a:t>Именная часть может быть выражена…</a:t>
            </a:r>
            <a:endParaRPr lang="ru-RU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dom\Desktop\конспекты_8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620688"/>
            <a:ext cx="6400800" cy="48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700808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Домашнее задание:</a:t>
            </a:r>
            <a:br>
              <a:rPr lang="ru-RU" dirty="0" smtClean="0"/>
            </a:br>
            <a:r>
              <a:rPr lang="ru-RU" dirty="0" smtClean="0"/>
              <a:t>выполнить </a:t>
            </a:r>
            <a:r>
              <a:rPr lang="ru-RU" dirty="0" err="1" smtClean="0"/>
              <a:t>упр</a:t>
            </a:r>
            <a:r>
              <a:rPr lang="ru-RU" dirty="0" smtClean="0"/>
              <a:t> 81 ( по заданию)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25</TotalTime>
  <Words>169</Words>
  <Application>Microsoft Office PowerPoint</Application>
  <PresentationFormat>Экран (4:3)</PresentationFormat>
  <Paragraphs>25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Солнцестояние</vt:lpstr>
      <vt:lpstr>Тема: « Главные члены                   предложения»</vt:lpstr>
      <vt:lpstr>Цель:             1. Закрепить и углубить знания                    учащихся о главных членах                    предложения.               2. Обобщить знания о способах                     выражения подлежащего, о                     типах сказуемого и его способах                     выражения.               3.  Умение применять полученные                      знания на практике.                     </vt:lpstr>
      <vt:lpstr>Эпиграф к уроку:</vt:lpstr>
      <vt:lpstr>Слайд 4</vt:lpstr>
      <vt:lpstr>Слайд 5</vt:lpstr>
      <vt:lpstr>Слайд 6</vt:lpstr>
      <vt:lpstr>Домашнее задание: выполнить упр 81 ( по заданию)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« Главные члены                   предложения»</dc:title>
  <dc:creator>admin</dc:creator>
  <cp:lastModifiedBy>dom</cp:lastModifiedBy>
  <cp:revision>4</cp:revision>
  <dcterms:created xsi:type="dcterms:W3CDTF">2017-08-15T08:34:50Z</dcterms:created>
  <dcterms:modified xsi:type="dcterms:W3CDTF">2017-08-15T09:18:39Z</dcterms:modified>
</cp:coreProperties>
</file>